
<file path=[Content_Types].xml><?xml version="1.0" encoding="utf-8"?>
<Types xmlns="http://schemas.openxmlformats.org/package/2006/content-types">
  <Default Extension="rels" ContentType="application/vnd.openxmlformats-package.relationships+xml"/>
  <Override PartName="/customXml/itemProps2.xml" ContentType="application/vnd.openxmlformats-officedocument.customXmlPropertie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customXml/itemProps1.xml" ContentType="application/vnd.openxmlformats-officedocument.customXmlProperti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docProps/custom.xml" ContentType="application/vnd.openxmlformats-officedocument.custom-properties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1" r:id="rId9"/>
    <p:sldId id="260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8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4953000" y="0"/>
              <a:ext cx="4191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143" descr="C:\Documents and Settings\walterl\Local Settings\Temporary Internet Files\Content.IE5\8QFQOUW9\MPj04394690000[1].jpg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4963886" cy="6858000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93425" y="1958975"/>
            <a:ext cx="7021975" cy="1470025"/>
          </a:xfrm>
          <a:solidFill>
            <a:schemeClr val="bg1">
              <a:alpha val="6500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4012" y="3733800"/>
            <a:ext cx="6400800" cy="1219200"/>
          </a:xfrm>
          <a:solidFill>
            <a:schemeClr val="bg1">
              <a:alpha val="65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solidFill>
            <a:schemeClr val="bg1">
              <a:alpha val="65000"/>
            </a:schemeClr>
          </a:solidFill>
        </p:spPr>
        <p:txBody>
          <a:bodyPr/>
          <a:lstStyle>
            <a:lvl1pPr>
              <a:defRPr>
                <a:solidFill>
                  <a:srgbClr val="FFCC6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solidFill>
            <a:schemeClr val="bg1">
              <a:alpha val="65000"/>
            </a:schemeClr>
          </a:solidFill>
        </p:spPr>
        <p:txBody>
          <a:bodyPr/>
          <a:lstStyle>
            <a:lvl1pPr>
              <a:defRPr>
                <a:solidFill>
                  <a:srgbClr val="FFCC66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chemeClr val="bg1">
              <a:alpha val="65000"/>
            </a:schemeClr>
          </a:solidFill>
        </p:spPr>
        <p:txBody>
          <a:bodyPr/>
          <a:lstStyle>
            <a:lvl1pPr>
              <a:defRPr>
                <a:solidFill>
                  <a:srgbClr val="FFCC66"/>
                </a:solidFill>
              </a:defRPr>
            </a:lvl1pPr>
          </a:lstStyle>
          <a:p>
            <a:fld id="{B0B42EE5-D397-429D-8517-8DE93E441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B524-38C6-41D3-A575-2B6E067C3E00}" type="datetimeFigureOut">
              <a:rPr lang="en-US" smtClean="0"/>
              <a:pPr/>
              <a:t>7/20/10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2EE5-D397-429D-8517-8DE93E441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B524-38C6-41D3-A575-2B6E067C3E00}" type="datetimeFigureOut">
              <a:rPr lang="en-US" smtClean="0"/>
              <a:pPr/>
              <a:t>7/20/10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2EE5-D397-429D-8517-8DE93E441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B524-38C6-41D3-A575-2B6E067C3E00}" type="datetimeFigureOut">
              <a:rPr lang="en-US" smtClean="0"/>
              <a:pPr/>
              <a:t>7/20/10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2EE5-D397-429D-8517-8DE93E441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4953000" y="0"/>
              <a:ext cx="4191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143" descr="C:\Documents and Settings\walterl\Local Settings\Temporary Internet Files\Content.IE5\8QFQOUW9\MPj04394690000[1].jpg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4963886" cy="6858000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chemeClr val="bg1">
              <a:alpha val="80000"/>
            </a:schemeClr>
          </a:solidFill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solidFill>
            <a:schemeClr val="bg1">
              <a:alpha val="80000"/>
            </a:schemeClr>
          </a:solidFill>
        </p:spPr>
        <p:txBody>
          <a:bodyPr anchor="b"/>
          <a:lstStyle>
            <a:lvl1pPr marL="0" indent="0">
              <a:buNone/>
              <a:defRPr sz="2000" b="0">
                <a:solidFill>
                  <a:schemeClr val="accent3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solidFill>
            <a:schemeClr val="bg1">
              <a:alpha val="65000"/>
            </a:schemeClr>
          </a:solidFill>
        </p:spPr>
        <p:txBody>
          <a:bodyPr/>
          <a:lstStyle/>
          <a:p>
            <a:fld id="{656CB524-38C6-41D3-A575-2B6E067C3E00}" type="datetimeFigureOut">
              <a:rPr lang="en-US" smtClean="0"/>
              <a:pPr/>
              <a:t>7/20/10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solidFill>
            <a:schemeClr val="bg1">
              <a:alpha val="6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solidFill>
            <a:schemeClr val="bg1">
              <a:alpha val="65000"/>
            </a:schemeClr>
          </a:solidFill>
        </p:spPr>
        <p:txBody>
          <a:bodyPr/>
          <a:lstStyle/>
          <a:p>
            <a:fld id="{B0B42EE5-D397-429D-8517-8DE93E441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0668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B524-38C6-41D3-A575-2B6E067C3E00}" type="datetimeFigureOut">
              <a:rPr lang="en-US" smtClean="0"/>
              <a:pPr/>
              <a:t>7/20/10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2EE5-D397-429D-8517-8DE93E441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906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62199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199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B524-38C6-41D3-A575-2B6E067C3E00}" type="datetimeFigureOut">
              <a:rPr lang="en-US" smtClean="0"/>
              <a:pPr/>
              <a:t>7/20/10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2EE5-D397-429D-8517-8DE93E441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4953000" y="0"/>
              <a:ext cx="4191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143" descr="C:\Documents and Settings\walterl\Local Settings\Temporary Internet Files\Content.IE5\8QFQOUW9\MPj04394690000[1].jpg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4963886" cy="6858000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>
              <a:alpha val="80000"/>
            </a:schemeClr>
          </a:solidFill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solidFill>
            <a:schemeClr val="bg1">
              <a:alpha val="80000"/>
            </a:schemeClr>
          </a:solidFill>
        </p:spPr>
        <p:txBody>
          <a:bodyPr/>
          <a:lstStyle/>
          <a:p>
            <a:fld id="{656CB524-38C6-41D3-A575-2B6E067C3E00}" type="datetimeFigureOut">
              <a:rPr lang="en-US" smtClean="0"/>
              <a:pPr/>
              <a:t>7/20/10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solidFill>
            <a:schemeClr val="bg1">
              <a:alpha val="80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solidFill>
            <a:schemeClr val="bg1">
              <a:alpha val="80000"/>
            </a:schemeClr>
          </a:solidFill>
        </p:spPr>
        <p:txBody>
          <a:bodyPr/>
          <a:lstStyle/>
          <a:p>
            <a:fld id="{B0B42EE5-D397-429D-8517-8DE93E441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6" name="Rectangle 5"/>
            <p:cNvSpPr/>
            <p:nvPr userDrawn="1"/>
          </p:nvSpPr>
          <p:spPr>
            <a:xfrm>
              <a:off x="4953000" y="0"/>
              <a:ext cx="4191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" name="Picture 143" descr="C:\Documents and Settings\walterl\Local Settings\Temporary Internet Files\Content.IE5\8QFQOUW9\MPj04394690000[1].jpg"/>
            <p:cNvPicPr>
              <a:picLocks noChangeAspect="1"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4963886" cy="6858000"/>
            </a:xfrm>
            <a:prstGeom prst="rect">
              <a:avLst/>
            </a:prstGeom>
            <a:noFill/>
          </p:spPr>
        </p:pic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solidFill>
            <a:schemeClr val="bg1">
              <a:alpha val="80000"/>
            </a:schemeClr>
          </a:solidFill>
        </p:spPr>
        <p:txBody>
          <a:bodyPr/>
          <a:lstStyle/>
          <a:p>
            <a:fld id="{656CB524-38C6-41D3-A575-2B6E067C3E00}" type="datetimeFigureOut">
              <a:rPr lang="en-US" smtClean="0"/>
              <a:pPr/>
              <a:t>7/20/10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solidFill>
            <a:schemeClr val="bg1">
              <a:alpha val="80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solidFill>
            <a:schemeClr val="bg1">
              <a:alpha val="80000"/>
            </a:schemeClr>
          </a:solidFill>
        </p:spPr>
        <p:txBody>
          <a:bodyPr/>
          <a:lstStyle/>
          <a:p>
            <a:fld id="{B0B42EE5-D397-429D-8517-8DE93E441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3008313" cy="1143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609600"/>
            <a:ext cx="5111750" cy="5516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752600"/>
            <a:ext cx="3008313" cy="43735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B524-38C6-41D3-A575-2B6E067C3E00}" type="datetimeFigureOut">
              <a:rPr lang="en-US" smtClean="0"/>
              <a:pPr/>
              <a:t>7/20/10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2EE5-D397-429D-8517-8DE93E441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B524-38C6-41D3-A575-2B6E067C3E00}" type="datetimeFigureOut">
              <a:rPr lang="en-US" smtClean="0"/>
              <a:pPr/>
              <a:t>7/20/10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42EE5-D397-429D-8517-8DE93E441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76200" y="0"/>
            <a:ext cx="9220200" cy="6858000"/>
            <a:chOff x="-76200" y="0"/>
            <a:chExt cx="92202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125"/>
            <p:cNvGrpSpPr/>
            <p:nvPr/>
          </p:nvGrpSpPr>
          <p:grpSpPr>
            <a:xfrm>
              <a:off x="-76200" y="0"/>
              <a:ext cx="9220200" cy="6705600"/>
              <a:chOff x="-76200" y="0"/>
              <a:chExt cx="9220200" cy="6705600"/>
            </a:xfrm>
          </p:grpSpPr>
          <p:grpSp>
            <p:nvGrpSpPr>
              <p:cNvPr id="10" name="Group 25"/>
              <p:cNvGrpSpPr/>
              <p:nvPr/>
            </p:nvGrpSpPr>
            <p:grpSpPr>
              <a:xfrm>
                <a:off x="19050" y="0"/>
                <a:ext cx="8915400" cy="914400"/>
                <a:chOff x="76200" y="114300"/>
                <a:chExt cx="8915400" cy="914400"/>
              </a:xfrm>
            </p:grpSpPr>
            <p:grpSp>
              <p:nvGrpSpPr>
                <p:cNvPr id="69" name="Group 5"/>
                <p:cNvGrpSpPr/>
                <p:nvPr/>
              </p:nvGrpSpPr>
              <p:grpSpPr>
                <a:xfrm>
                  <a:off x="76200" y="152400"/>
                  <a:ext cx="1752600" cy="838200"/>
                  <a:chOff x="2255520" y="228600"/>
                  <a:chExt cx="4632960" cy="2133600"/>
                </a:xfrm>
              </p:grpSpPr>
              <p:pic>
                <p:nvPicPr>
                  <p:cNvPr id="89" name="Picture 2" descr="C:\Documents and Settings\walterl\Local Settings\Temporary Internet Files\Content.IE5\8QFQOUW9\MPj04394690000[1].jpg"/>
                  <p:cNvPicPr>
                    <a:picLocks noChangeAspect="1" noChangeArrowheads="1"/>
                  </p:cNvPicPr>
                  <p:nvPr/>
                </p:nvPicPr>
                <p:blipFill>
                  <a:blip r:embed="rId13" cstate="print"/>
                  <a:srcRect b="67143"/>
                  <a:stretch>
                    <a:fillRect/>
                  </a:stretch>
                </p:blipFill>
                <p:spPr bwMode="auto">
                  <a:xfrm>
                    <a:off x="2255520" y="228600"/>
                    <a:ext cx="4632960" cy="2103044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90" name="Isosceles Triangle 4"/>
                  <p:cNvSpPr/>
                  <p:nvPr/>
                </p:nvSpPr>
                <p:spPr>
                  <a:xfrm>
                    <a:off x="5943600" y="2209800"/>
                    <a:ext cx="381000" cy="15240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70" name="Group 11"/>
                <p:cNvGrpSpPr/>
                <p:nvPr/>
              </p:nvGrpSpPr>
              <p:grpSpPr>
                <a:xfrm>
                  <a:off x="1920240" y="152402"/>
                  <a:ext cx="1706880" cy="838200"/>
                  <a:chOff x="2255520" y="2057400"/>
                  <a:chExt cx="4632960" cy="2514600"/>
                </a:xfrm>
              </p:grpSpPr>
              <p:pic>
                <p:nvPicPr>
                  <p:cNvPr id="84" name="Picture 3" descr="C:\Documents and Settings\walterl\Local Settings\Temporary Internet Files\Content.IE5\8QFQOUW9\MPj04394690000[1].jpg"/>
                  <p:cNvPicPr>
                    <a:picLocks noChangeAspect="1" noChangeArrowheads="1"/>
                  </p:cNvPicPr>
                  <p:nvPr/>
                </p:nvPicPr>
                <p:blipFill>
                  <a:blip r:embed="rId14" cstate="print"/>
                  <a:srcRect t="31429" b="33571"/>
                  <a:stretch>
                    <a:fillRect/>
                  </a:stretch>
                </p:blipFill>
                <p:spPr bwMode="auto">
                  <a:xfrm>
                    <a:off x="2255520" y="2240267"/>
                    <a:ext cx="4632960" cy="2240295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85" name="Rectangle 7"/>
                  <p:cNvSpPr/>
                  <p:nvPr/>
                </p:nvSpPr>
                <p:spPr>
                  <a:xfrm>
                    <a:off x="2819400" y="2057400"/>
                    <a:ext cx="533400" cy="4572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6" name="Rectangle 8"/>
                  <p:cNvSpPr/>
                  <p:nvPr/>
                </p:nvSpPr>
                <p:spPr>
                  <a:xfrm>
                    <a:off x="3200400" y="2057400"/>
                    <a:ext cx="685800" cy="3048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7" name="Rectangle 9"/>
                  <p:cNvSpPr/>
                  <p:nvPr/>
                </p:nvSpPr>
                <p:spPr>
                  <a:xfrm>
                    <a:off x="5105400" y="4267200"/>
                    <a:ext cx="1219200" cy="3048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8" name="Rectangle 10"/>
                  <p:cNvSpPr/>
                  <p:nvPr/>
                </p:nvSpPr>
                <p:spPr>
                  <a:xfrm>
                    <a:off x="3124200" y="4419600"/>
                    <a:ext cx="304800" cy="1524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71" name="Group 15"/>
                <p:cNvGrpSpPr/>
                <p:nvPr/>
              </p:nvGrpSpPr>
              <p:grpSpPr>
                <a:xfrm>
                  <a:off x="3718560" y="114300"/>
                  <a:ext cx="1630680" cy="914400"/>
                  <a:chOff x="2255520" y="3810000"/>
                  <a:chExt cx="4632960" cy="2819400"/>
                </a:xfrm>
              </p:grpSpPr>
              <p:pic>
                <p:nvPicPr>
                  <p:cNvPr id="81" name="Picture 4" descr="C:\Documents and Settings\walterl\Local Settings\Temporary Internet Files\Content.IE5\8QFQOUW9\MPj04394690000[1].jpg"/>
                  <p:cNvPicPr>
                    <a:picLocks noChangeAspect="1" noChangeArrowheads="1"/>
                  </p:cNvPicPr>
                  <p:nvPr/>
                </p:nvPicPr>
                <p:blipFill>
                  <a:blip r:embed="rId15" cstate="print"/>
                  <a:srcRect t="61429"/>
                  <a:stretch>
                    <a:fillRect/>
                  </a:stretch>
                </p:blipFill>
                <p:spPr bwMode="auto">
                  <a:xfrm>
                    <a:off x="2255520" y="4160473"/>
                    <a:ext cx="4632960" cy="2468927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82" name="Rectangle 13"/>
                  <p:cNvSpPr/>
                  <p:nvPr/>
                </p:nvSpPr>
                <p:spPr>
                  <a:xfrm>
                    <a:off x="5257800" y="3886200"/>
                    <a:ext cx="457200" cy="3810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3" name="Oval 14"/>
                  <p:cNvSpPr/>
                  <p:nvPr/>
                </p:nvSpPr>
                <p:spPr>
                  <a:xfrm>
                    <a:off x="3124200" y="3810000"/>
                    <a:ext cx="1143000" cy="6858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72" name="Group 16"/>
                <p:cNvGrpSpPr/>
                <p:nvPr/>
              </p:nvGrpSpPr>
              <p:grpSpPr>
                <a:xfrm>
                  <a:off x="5440680" y="152400"/>
                  <a:ext cx="1752600" cy="838200"/>
                  <a:chOff x="2255520" y="228600"/>
                  <a:chExt cx="4632960" cy="2133600"/>
                </a:xfrm>
              </p:grpSpPr>
              <p:pic>
                <p:nvPicPr>
                  <p:cNvPr id="79" name="Picture 2" descr="C:\Documents and Settings\walterl\Local Settings\Temporary Internet Files\Content.IE5\8QFQOUW9\MPj04394690000[1].jpg"/>
                  <p:cNvPicPr>
                    <a:picLocks noChangeAspect="1" noChangeArrowheads="1"/>
                  </p:cNvPicPr>
                  <p:nvPr/>
                </p:nvPicPr>
                <p:blipFill>
                  <a:blip r:embed="rId13" cstate="print"/>
                  <a:srcRect b="67143"/>
                  <a:stretch>
                    <a:fillRect/>
                  </a:stretch>
                </p:blipFill>
                <p:spPr bwMode="auto">
                  <a:xfrm>
                    <a:off x="2255520" y="228600"/>
                    <a:ext cx="4632960" cy="2103044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80" name="Isosceles Triangle 79"/>
                  <p:cNvSpPr/>
                  <p:nvPr/>
                </p:nvSpPr>
                <p:spPr>
                  <a:xfrm>
                    <a:off x="5943600" y="2209800"/>
                    <a:ext cx="381000" cy="15240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73" name="Group 19"/>
                <p:cNvGrpSpPr/>
                <p:nvPr/>
              </p:nvGrpSpPr>
              <p:grpSpPr>
                <a:xfrm>
                  <a:off x="7284720" y="152402"/>
                  <a:ext cx="1706880" cy="838200"/>
                  <a:chOff x="2255520" y="2057400"/>
                  <a:chExt cx="4632960" cy="2514600"/>
                </a:xfrm>
              </p:grpSpPr>
              <p:pic>
                <p:nvPicPr>
                  <p:cNvPr id="74" name="Picture 3" descr="C:\Documents and Settings\walterl\Local Settings\Temporary Internet Files\Content.IE5\8QFQOUW9\MPj04394690000[1].jpg"/>
                  <p:cNvPicPr>
                    <a:picLocks noChangeAspect="1" noChangeArrowheads="1"/>
                  </p:cNvPicPr>
                  <p:nvPr/>
                </p:nvPicPr>
                <p:blipFill>
                  <a:blip r:embed="rId14" cstate="print"/>
                  <a:srcRect t="31429" b="33571"/>
                  <a:stretch>
                    <a:fillRect/>
                  </a:stretch>
                </p:blipFill>
                <p:spPr bwMode="auto">
                  <a:xfrm>
                    <a:off x="2255520" y="2240267"/>
                    <a:ext cx="4632960" cy="2240295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75" name="Rectangle 74"/>
                  <p:cNvSpPr/>
                  <p:nvPr/>
                </p:nvSpPr>
                <p:spPr>
                  <a:xfrm>
                    <a:off x="2819400" y="2057400"/>
                    <a:ext cx="533400" cy="4572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6" name="Rectangle 75"/>
                  <p:cNvSpPr/>
                  <p:nvPr/>
                </p:nvSpPr>
                <p:spPr>
                  <a:xfrm>
                    <a:off x="3200400" y="2057400"/>
                    <a:ext cx="685800" cy="3048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7" name="Rectangle 76"/>
                  <p:cNvSpPr/>
                  <p:nvPr/>
                </p:nvSpPr>
                <p:spPr>
                  <a:xfrm>
                    <a:off x="5105400" y="4267200"/>
                    <a:ext cx="1219200" cy="3048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8" name="Rectangle 77"/>
                  <p:cNvSpPr/>
                  <p:nvPr/>
                </p:nvSpPr>
                <p:spPr>
                  <a:xfrm>
                    <a:off x="3124200" y="4419600"/>
                    <a:ext cx="304800" cy="1524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1" name="Group 29"/>
              <p:cNvGrpSpPr/>
              <p:nvPr/>
            </p:nvGrpSpPr>
            <p:grpSpPr>
              <a:xfrm flipH="1">
                <a:off x="19050" y="5791200"/>
                <a:ext cx="8915400" cy="914400"/>
                <a:chOff x="76200" y="114300"/>
                <a:chExt cx="8915400" cy="914400"/>
              </a:xfrm>
            </p:grpSpPr>
            <p:grpSp>
              <p:nvGrpSpPr>
                <p:cNvPr id="47" name="Group 5"/>
                <p:cNvGrpSpPr/>
                <p:nvPr/>
              </p:nvGrpSpPr>
              <p:grpSpPr>
                <a:xfrm>
                  <a:off x="76200" y="152400"/>
                  <a:ext cx="1752600" cy="838200"/>
                  <a:chOff x="2255520" y="228600"/>
                  <a:chExt cx="4632960" cy="2133600"/>
                </a:xfrm>
              </p:grpSpPr>
              <p:pic>
                <p:nvPicPr>
                  <p:cNvPr id="67" name="Picture 2" descr="C:\Documents and Settings\walterl\Local Settings\Temporary Internet Files\Content.IE5\8QFQOUW9\MPj04394690000[1].jpg"/>
                  <p:cNvPicPr>
                    <a:picLocks noChangeAspect="1" noChangeArrowheads="1"/>
                  </p:cNvPicPr>
                  <p:nvPr/>
                </p:nvPicPr>
                <p:blipFill>
                  <a:blip r:embed="rId13" cstate="print"/>
                  <a:srcRect b="67143"/>
                  <a:stretch>
                    <a:fillRect/>
                  </a:stretch>
                </p:blipFill>
                <p:spPr bwMode="auto">
                  <a:xfrm>
                    <a:off x="2255520" y="228600"/>
                    <a:ext cx="4632960" cy="2103044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68" name="Isosceles Triangle 4"/>
                  <p:cNvSpPr/>
                  <p:nvPr/>
                </p:nvSpPr>
                <p:spPr>
                  <a:xfrm>
                    <a:off x="5943600" y="2209800"/>
                    <a:ext cx="381000" cy="15240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8" name="Group 11"/>
                <p:cNvGrpSpPr/>
                <p:nvPr/>
              </p:nvGrpSpPr>
              <p:grpSpPr>
                <a:xfrm>
                  <a:off x="1920240" y="152404"/>
                  <a:ext cx="1706880" cy="838200"/>
                  <a:chOff x="2255520" y="2057400"/>
                  <a:chExt cx="4632960" cy="2514600"/>
                </a:xfrm>
              </p:grpSpPr>
              <p:pic>
                <p:nvPicPr>
                  <p:cNvPr id="62" name="Picture 3" descr="C:\Documents and Settings\walterl\Local Settings\Temporary Internet Files\Content.IE5\8QFQOUW9\MPj04394690000[1].jpg"/>
                  <p:cNvPicPr>
                    <a:picLocks noChangeAspect="1" noChangeArrowheads="1"/>
                  </p:cNvPicPr>
                  <p:nvPr/>
                </p:nvPicPr>
                <p:blipFill>
                  <a:blip r:embed="rId14" cstate="print"/>
                  <a:srcRect t="31429" b="33571"/>
                  <a:stretch>
                    <a:fillRect/>
                  </a:stretch>
                </p:blipFill>
                <p:spPr bwMode="auto">
                  <a:xfrm>
                    <a:off x="2255520" y="2240267"/>
                    <a:ext cx="4632960" cy="2240295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63" name="Rectangle 62"/>
                  <p:cNvSpPr/>
                  <p:nvPr/>
                </p:nvSpPr>
                <p:spPr>
                  <a:xfrm>
                    <a:off x="2819400" y="2057400"/>
                    <a:ext cx="533400" cy="4572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4" name="Rectangle 63"/>
                  <p:cNvSpPr/>
                  <p:nvPr/>
                </p:nvSpPr>
                <p:spPr>
                  <a:xfrm>
                    <a:off x="3200400" y="2057400"/>
                    <a:ext cx="685800" cy="3048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5" name="Rectangle 64"/>
                  <p:cNvSpPr/>
                  <p:nvPr/>
                </p:nvSpPr>
                <p:spPr>
                  <a:xfrm>
                    <a:off x="5105400" y="4267200"/>
                    <a:ext cx="1219200" cy="3048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6" name="Rectangle 65"/>
                  <p:cNvSpPr/>
                  <p:nvPr/>
                </p:nvSpPr>
                <p:spPr>
                  <a:xfrm>
                    <a:off x="3124200" y="4419600"/>
                    <a:ext cx="304800" cy="1524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49" name="Group 15"/>
                <p:cNvGrpSpPr/>
                <p:nvPr/>
              </p:nvGrpSpPr>
              <p:grpSpPr>
                <a:xfrm>
                  <a:off x="3718560" y="114300"/>
                  <a:ext cx="1630680" cy="914400"/>
                  <a:chOff x="2255520" y="3810000"/>
                  <a:chExt cx="4632960" cy="2819400"/>
                </a:xfrm>
              </p:grpSpPr>
              <p:pic>
                <p:nvPicPr>
                  <p:cNvPr id="59" name="Picture 4" descr="C:\Documents and Settings\walterl\Local Settings\Temporary Internet Files\Content.IE5\8QFQOUW9\MPj04394690000[1].jpg"/>
                  <p:cNvPicPr>
                    <a:picLocks noChangeAspect="1" noChangeArrowheads="1"/>
                  </p:cNvPicPr>
                  <p:nvPr/>
                </p:nvPicPr>
                <p:blipFill>
                  <a:blip r:embed="rId15" cstate="print"/>
                  <a:srcRect t="61429"/>
                  <a:stretch>
                    <a:fillRect/>
                  </a:stretch>
                </p:blipFill>
                <p:spPr bwMode="auto">
                  <a:xfrm>
                    <a:off x="2255520" y="4160473"/>
                    <a:ext cx="4632960" cy="2468927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60" name="Rectangle 43"/>
                  <p:cNvSpPr/>
                  <p:nvPr/>
                </p:nvSpPr>
                <p:spPr>
                  <a:xfrm>
                    <a:off x="5257800" y="3886200"/>
                    <a:ext cx="457200" cy="3810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1" name="Oval 44"/>
                  <p:cNvSpPr/>
                  <p:nvPr/>
                </p:nvSpPr>
                <p:spPr>
                  <a:xfrm>
                    <a:off x="3124200" y="3810000"/>
                    <a:ext cx="1143000" cy="6858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0" name="Group 16"/>
                <p:cNvGrpSpPr/>
                <p:nvPr/>
              </p:nvGrpSpPr>
              <p:grpSpPr>
                <a:xfrm>
                  <a:off x="5440680" y="152400"/>
                  <a:ext cx="1752600" cy="838200"/>
                  <a:chOff x="2255520" y="228600"/>
                  <a:chExt cx="4632960" cy="2133600"/>
                </a:xfrm>
              </p:grpSpPr>
              <p:pic>
                <p:nvPicPr>
                  <p:cNvPr id="57" name="Picture 2" descr="C:\Documents and Settings\walterl\Local Settings\Temporary Internet Files\Content.IE5\8QFQOUW9\MPj04394690000[1].jpg"/>
                  <p:cNvPicPr>
                    <a:picLocks noChangeAspect="1" noChangeArrowheads="1"/>
                  </p:cNvPicPr>
                  <p:nvPr/>
                </p:nvPicPr>
                <p:blipFill>
                  <a:blip r:embed="rId13" cstate="print"/>
                  <a:srcRect b="67143"/>
                  <a:stretch>
                    <a:fillRect/>
                  </a:stretch>
                </p:blipFill>
                <p:spPr bwMode="auto">
                  <a:xfrm>
                    <a:off x="2255520" y="228600"/>
                    <a:ext cx="4632960" cy="2103044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58" name="Isosceles Triangle 41"/>
                  <p:cNvSpPr/>
                  <p:nvPr/>
                </p:nvSpPr>
                <p:spPr>
                  <a:xfrm>
                    <a:off x="5943600" y="2209800"/>
                    <a:ext cx="381000" cy="152400"/>
                  </a:xfrm>
                  <a:prstGeom prst="triangl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51" name="Group 19"/>
                <p:cNvGrpSpPr/>
                <p:nvPr/>
              </p:nvGrpSpPr>
              <p:grpSpPr>
                <a:xfrm>
                  <a:off x="7284720" y="152404"/>
                  <a:ext cx="1706880" cy="838200"/>
                  <a:chOff x="2255520" y="2057400"/>
                  <a:chExt cx="4632960" cy="2514600"/>
                </a:xfrm>
              </p:grpSpPr>
              <p:pic>
                <p:nvPicPr>
                  <p:cNvPr id="52" name="Picture 3" descr="C:\Documents and Settings\walterl\Local Settings\Temporary Internet Files\Content.IE5\8QFQOUW9\MPj04394690000[1].jpg"/>
                  <p:cNvPicPr>
                    <a:picLocks noChangeAspect="1" noChangeArrowheads="1"/>
                  </p:cNvPicPr>
                  <p:nvPr/>
                </p:nvPicPr>
                <p:blipFill>
                  <a:blip r:embed="rId14" cstate="print"/>
                  <a:srcRect t="31429" b="33571"/>
                  <a:stretch>
                    <a:fillRect/>
                  </a:stretch>
                </p:blipFill>
                <p:spPr bwMode="auto">
                  <a:xfrm>
                    <a:off x="2255520" y="2240267"/>
                    <a:ext cx="4632960" cy="2240295"/>
                  </a:xfrm>
                  <a:prstGeom prst="rect">
                    <a:avLst/>
                  </a:prstGeom>
                  <a:noFill/>
                </p:spPr>
              </p:pic>
              <p:sp>
                <p:nvSpPr>
                  <p:cNvPr id="53" name="Rectangle 52"/>
                  <p:cNvSpPr/>
                  <p:nvPr/>
                </p:nvSpPr>
                <p:spPr>
                  <a:xfrm>
                    <a:off x="2819400" y="2057400"/>
                    <a:ext cx="533400" cy="4572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" name="Rectangle 53"/>
                  <p:cNvSpPr/>
                  <p:nvPr/>
                </p:nvSpPr>
                <p:spPr>
                  <a:xfrm>
                    <a:off x="3200400" y="2057400"/>
                    <a:ext cx="685800" cy="3048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5" name="Rectangle 54"/>
                  <p:cNvSpPr/>
                  <p:nvPr/>
                </p:nvSpPr>
                <p:spPr>
                  <a:xfrm>
                    <a:off x="5105400" y="4267200"/>
                    <a:ext cx="1219200" cy="3048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6" name="Rectangle 55"/>
                  <p:cNvSpPr/>
                  <p:nvPr/>
                </p:nvSpPr>
                <p:spPr>
                  <a:xfrm>
                    <a:off x="3124200" y="4419600"/>
                    <a:ext cx="304800" cy="1524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2" name="Group 124"/>
              <p:cNvGrpSpPr/>
              <p:nvPr/>
            </p:nvGrpSpPr>
            <p:grpSpPr>
              <a:xfrm>
                <a:off x="-76200" y="977552"/>
                <a:ext cx="9220200" cy="4750496"/>
                <a:chOff x="-76200" y="977552"/>
                <a:chExt cx="9220200" cy="4750496"/>
              </a:xfrm>
            </p:grpSpPr>
            <p:grpSp>
              <p:nvGrpSpPr>
                <p:cNvPr id="13" name="Group 118"/>
                <p:cNvGrpSpPr/>
                <p:nvPr/>
              </p:nvGrpSpPr>
              <p:grpSpPr>
                <a:xfrm>
                  <a:off x="-76200" y="977552"/>
                  <a:ext cx="1143000" cy="4750496"/>
                  <a:chOff x="-76200" y="1018653"/>
                  <a:chExt cx="1143000" cy="4750496"/>
                </a:xfrm>
              </p:grpSpPr>
              <p:grpSp>
                <p:nvGrpSpPr>
                  <p:cNvPr id="31" name="Group 77"/>
                  <p:cNvGrpSpPr/>
                  <p:nvPr/>
                </p:nvGrpSpPr>
                <p:grpSpPr>
                  <a:xfrm>
                    <a:off x="29288" y="1018653"/>
                    <a:ext cx="932024" cy="838200"/>
                    <a:chOff x="2209800" y="3733800"/>
                    <a:chExt cx="932024" cy="838200"/>
                  </a:xfrm>
                </p:grpSpPr>
                <p:pic>
                  <p:nvPicPr>
                    <p:cNvPr id="43" name="Picture 3" descr="C:\Documents and Settings\walterl\Local Settings\Temporary Internet Files\Content.IE5\8QFQOUW9\MPj04394690000[1].jp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14" cstate="print"/>
                    <a:srcRect t="31429" r="45395" b="33571"/>
                    <a:stretch>
                      <a:fillRect/>
                    </a:stretch>
                  </p:blipFill>
                  <p:spPr bwMode="auto">
                    <a:xfrm>
                      <a:off x="2209800" y="3794756"/>
                      <a:ext cx="932024" cy="746765"/>
                    </a:xfrm>
                    <a:prstGeom prst="rect">
                      <a:avLst/>
                    </a:prstGeom>
                    <a:noFill/>
                  </p:spPr>
                </p:pic>
                <p:sp>
                  <p:nvSpPr>
                    <p:cNvPr id="44" name="Rectangle 43"/>
                    <p:cNvSpPr/>
                    <p:nvPr/>
                  </p:nvSpPr>
                  <p:spPr>
                    <a:xfrm>
                      <a:off x="2417545" y="3733800"/>
                      <a:ext cx="196516" cy="1524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5" name="Rectangle 44"/>
                    <p:cNvSpPr/>
                    <p:nvPr/>
                  </p:nvSpPr>
                  <p:spPr>
                    <a:xfrm>
                      <a:off x="2557914" y="3733800"/>
                      <a:ext cx="252663" cy="1016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6" name="Rectangle 45"/>
                    <p:cNvSpPr/>
                    <p:nvPr/>
                  </p:nvSpPr>
                  <p:spPr>
                    <a:xfrm>
                      <a:off x="2529840" y="4521200"/>
                      <a:ext cx="112295" cy="508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32" name="Group 76"/>
                  <p:cNvGrpSpPr/>
                  <p:nvPr/>
                </p:nvGrpSpPr>
                <p:grpSpPr>
                  <a:xfrm>
                    <a:off x="-76200" y="3993801"/>
                    <a:ext cx="1143000" cy="838200"/>
                    <a:chOff x="2133600" y="3048000"/>
                    <a:chExt cx="1143000" cy="838200"/>
                  </a:xfrm>
                </p:grpSpPr>
                <p:pic>
                  <p:nvPicPr>
                    <p:cNvPr id="40" name="Picture 2" descr="C:\Documents and Settings\walterl\Local Settings\Temporary Internet Files\Content.IE5\8QFQOUW9\MPj04394690000[1].jp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13" cstate="print"/>
                    <a:srcRect l="47368" b="67143"/>
                    <a:stretch>
                      <a:fillRect/>
                    </a:stretch>
                  </p:blipFill>
                  <p:spPr bwMode="auto">
                    <a:xfrm>
                      <a:off x="2354187" y="3048000"/>
                      <a:ext cx="922413" cy="826196"/>
                    </a:xfrm>
                    <a:prstGeom prst="rect">
                      <a:avLst/>
                    </a:prstGeom>
                    <a:noFill/>
                  </p:spPr>
                </p:pic>
                <p:sp>
                  <p:nvSpPr>
                    <p:cNvPr id="41" name="Isosceles Triangle 4"/>
                    <p:cNvSpPr/>
                    <p:nvPr/>
                  </p:nvSpPr>
                  <p:spPr>
                    <a:xfrm>
                      <a:off x="2919162" y="3826329"/>
                      <a:ext cx="144128" cy="59871"/>
                    </a:xfrm>
                    <a:prstGeom prst="triangl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42" name="Oval 41"/>
                    <p:cNvSpPr/>
                    <p:nvPr/>
                  </p:nvSpPr>
                  <p:spPr>
                    <a:xfrm>
                      <a:off x="2133600" y="3581400"/>
                      <a:ext cx="381000" cy="3048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33" name="Group 82"/>
                  <p:cNvGrpSpPr/>
                  <p:nvPr/>
                </p:nvGrpSpPr>
                <p:grpSpPr>
                  <a:xfrm>
                    <a:off x="66181" y="1967807"/>
                    <a:ext cx="858239" cy="914400"/>
                    <a:chOff x="4343400" y="3276600"/>
                    <a:chExt cx="858239" cy="914400"/>
                  </a:xfrm>
                </p:grpSpPr>
                <p:pic>
                  <p:nvPicPr>
                    <p:cNvPr id="38" name="Picture 4" descr="C:\Documents and Settings\walterl\Local Settings\Temporary Internet Files\Content.IE5\8QFQOUW9\MPj04394690000[1].jp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15" cstate="print"/>
                    <a:srcRect t="61429" r="47368"/>
                    <a:stretch>
                      <a:fillRect/>
                    </a:stretch>
                  </p:blipFill>
                  <p:spPr bwMode="auto">
                    <a:xfrm>
                      <a:off x="4343400" y="3390267"/>
                      <a:ext cx="858239" cy="800733"/>
                    </a:xfrm>
                    <a:prstGeom prst="rect">
                      <a:avLst/>
                    </a:prstGeom>
                    <a:noFill/>
                  </p:spPr>
                </p:pic>
                <p:sp>
                  <p:nvSpPr>
                    <p:cNvPr id="39" name="Oval 38"/>
                    <p:cNvSpPr/>
                    <p:nvPr/>
                  </p:nvSpPr>
                  <p:spPr>
                    <a:xfrm>
                      <a:off x="4649153" y="3276600"/>
                      <a:ext cx="402306" cy="22242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34" name="Group 94"/>
                  <p:cNvGrpSpPr/>
                  <p:nvPr/>
                </p:nvGrpSpPr>
                <p:grpSpPr>
                  <a:xfrm>
                    <a:off x="98371" y="2993161"/>
                    <a:ext cx="793858" cy="889686"/>
                    <a:chOff x="5942222" y="3453714"/>
                    <a:chExt cx="793858" cy="889686"/>
                  </a:xfrm>
                </p:grpSpPr>
                <p:pic>
                  <p:nvPicPr>
                    <p:cNvPr id="36" name="Picture 4" descr="C:\Documents and Settings\walterl\Local Settings\Temporary Internet Files\Content.IE5\8QFQOUW9\MPj04394690000[1].jp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15" cstate="print"/>
                    <a:srcRect l="51316" t="61429"/>
                    <a:stretch>
                      <a:fillRect/>
                    </a:stretch>
                  </p:blipFill>
                  <p:spPr bwMode="auto">
                    <a:xfrm>
                      <a:off x="5942222" y="3542667"/>
                      <a:ext cx="793858" cy="800733"/>
                    </a:xfrm>
                    <a:prstGeom prst="rect">
                      <a:avLst/>
                    </a:prstGeom>
                    <a:noFill/>
                  </p:spPr>
                </p:pic>
                <p:sp>
                  <p:nvSpPr>
                    <p:cNvPr id="37" name="Rectangle 36"/>
                    <p:cNvSpPr/>
                    <p:nvPr/>
                  </p:nvSpPr>
                  <p:spPr>
                    <a:xfrm>
                      <a:off x="6162124" y="3453714"/>
                      <a:ext cx="160922" cy="12356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pic>
                <p:nvPicPr>
                  <p:cNvPr id="35" name="Picture 2" descr="C:\Documents and Settings\walterl\Local Settings\Temporary Internet Files\Content.IE5\8QFQOUW9\MPj04394690000[1].jpg"/>
                  <p:cNvPicPr>
                    <a:picLocks noChangeAspect="1" noChangeArrowheads="1"/>
                  </p:cNvPicPr>
                  <p:nvPr/>
                </p:nvPicPr>
                <p:blipFill>
                  <a:blip r:embed="rId13" cstate="print"/>
                  <a:srcRect r="49342" b="67143"/>
                  <a:stretch>
                    <a:fillRect/>
                  </a:stretch>
                </p:blipFill>
                <p:spPr bwMode="auto">
                  <a:xfrm>
                    <a:off x="51393" y="4942953"/>
                    <a:ext cx="887815" cy="826196"/>
                  </a:xfrm>
                  <a:prstGeom prst="rect">
                    <a:avLst/>
                  </a:prstGeom>
                  <a:noFill/>
                </p:spPr>
              </p:pic>
            </p:grpSp>
            <p:grpSp>
              <p:nvGrpSpPr>
                <p:cNvPr id="14" name="Group 119"/>
                <p:cNvGrpSpPr/>
                <p:nvPr/>
              </p:nvGrpSpPr>
              <p:grpSpPr>
                <a:xfrm>
                  <a:off x="8001000" y="977552"/>
                  <a:ext cx="1143000" cy="4750496"/>
                  <a:chOff x="7886700" y="1024655"/>
                  <a:chExt cx="1143000" cy="4750496"/>
                </a:xfrm>
              </p:grpSpPr>
              <p:grpSp>
                <p:nvGrpSpPr>
                  <p:cNvPr id="15" name="Group 77"/>
                  <p:cNvGrpSpPr/>
                  <p:nvPr/>
                </p:nvGrpSpPr>
                <p:grpSpPr>
                  <a:xfrm>
                    <a:off x="7992188" y="4936951"/>
                    <a:ext cx="932024" cy="838200"/>
                    <a:chOff x="2209800" y="3733800"/>
                    <a:chExt cx="932024" cy="838200"/>
                  </a:xfrm>
                </p:grpSpPr>
                <p:pic>
                  <p:nvPicPr>
                    <p:cNvPr id="27" name="Picture 3" descr="C:\Documents and Settings\walterl\Local Settings\Temporary Internet Files\Content.IE5\8QFQOUW9\MPj04394690000[1].jp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14" cstate="print"/>
                    <a:srcRect t="31429" r="45395" b="33571"/>
                    <a:stretch>
                      <a:fillRect/>
                    </a:stretch>
                  </p:blipFill>
                  <p:spPr bwMode="auto">
                    <a:xfrm>
                      <a:off x="2209800" y="3794756"/>
                      <a:ext cx="932024" cy="746765"/>
                    </a:xfrm>
                    <a:prstGeom prst="rect">
                      <a:avLst/>
                    </a:prstGeom>
                    <a:noFill/>
                  </p:spPr>
                </p:pic>
                <p:sp>
                  <p:nvSpPr>
                    <p:cNvPr id="28" name="Rectangle 27"/>
                    <p:cNvSpPr/>
                    <p:nvPr/>
                  </p:nvSpPr>
                  <p:spPr>
                    <a:xfrm>
                      <a:off x="2417545" y="3733800"/>
                      <a:ext cx="196516" cy="1524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9" name="Rectangle 28"/>
                    <p:cNvSpPr/>
                    <p:nvPr/>
                  </p:nvSpPr>
                  <p:spPr>
                    <a:xfrm>
                      <a:off x="2557914" y="3733800"/>
                      <a:ext cx="252663" cy="1016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30" name="Rectangle 29"/>
                    <p:cNvSpPr/>
                    <p:nvPr/>
                  </p:nvSpPr>
                  <p:spPr>
                    <a:xfrm>
                      <a:off x="2529840" y="4521200"/>
                      <a:ext cx="112295" cy="508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6" name="Group 76"/>
                  <p:cNvGrpSpPr/>
                  <p:nvPr/>
                </p:nvGrpSpPr>
                <p:grpSpPr>
                  <a:xfrm>
                    <a:off x="7886700" y="1961804"/>
                    <a:ext cx="1143000" cy="838200"/>
                    <a:chOff x="2133600" y="3048000"/>
                    <a:chExt cx="1143000" cy="838200"/>
                  </a:xfrm>
                </p:grpSpPr>
                <p:pic>
                  <p:nvPicPr>
                    <p:cNvPr id="24" name="Picture 2" descr="C:\Documents and Settings\walterl\Local Settings\Temporary Internet Files\Content.IE5\8QFQOUW9\MPj04394690000[1].jp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13" cstate="print"/>
                    <a:srcRect l="47368" b="67143"/>
                    <a:stretch>
                      <a:fillRect/>
                    </a:stretch>
                  </p:blipFill>
                  <p:spPr bwMode="auto">
                    <a:xfrm>
                      <a:off x="2354187" y="3048000"/>
                      <a:ext cx="922413" cy="826196"/>
                    </a:xfrm>
                    <a:prstGeom prst="rect">
                      <a:avLst/>
                    </a:prstGeom>
                    <a:noFill/>
                  </p:spPr>
                </p:pic>
                <p:sp>
                  <p:nvSpPr>
                    <p:cNvPr id="25" name="Isosceles Triangle 4"/>
                    <p:cNvSpPr/>
                    <p:nvPr/>
                  </p:nvSpPr>
                  <p:spPr>
                    <a:xfrm>
                      <a:off x="2919162" y="3826329"/>
                      <a:ext cx="144128" cy="59871"/>
                    </a:xfrm>
                    <a:prstGeom prst="triangl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" name="Oval 25"/>
                    <p:cNvSpPr/>
                    <p:nvPr/>
                  </p:nvSpPr>
                  <p:spPr>
                    <a:xfrm>
                      <a:off x="2133600" y="3581400"/>
                      <a:ext cx="381000" cy="3048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7" name="Group 82"/>
                  <p:cNvGrpSpPr/>
                  <p:nvPr/>
                </p:nvGrpSpPr>
                <p:grpSpPr>
                  <a:xfrm>
                    <a:off x="8029081" y="3911597"/>
                    <a:ext cx="858239" cy="914400"/>
                    <a:chOff x="4343400" y="3276600"/>
                    <a:chExt cx="858239" cy="914400"/>
                  </a:xfrm>
                </p:grpSpPr>
                <p:pic>
                  <p:nvPicPr>
                    <p:cNvPr id="22" name="Picture 4" descr="C:\Documents and Settings\walterl\Local Settings\Temporary Internet Files\Content.IE5\8QFQOUW9\MPj04394690000[1].jp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15" cstate="print"/>
                    <a:srcRect t="61429" r="47368"/>
                    <a:stretch>
                      <a:fillRect/>
                    </a:stretch>
                  </p:blipFill>
                  <p:spPr bwMode="auto">
                    <a:xfrm>
                      <a:off x="4343400" y="3390267"/>
                      <a:ext cx="858239" cy="800733"/>
                    </a:xfrm>
                    <a:prstGeom prst="rect">
                      <a:avLst/>
                    </a:prstGeom>
                    <a:noFill/>
                  </p:spPr>
                </p:pic>
                <p:sp>
                  <p:nvSpPr>
                    <p:cNvPr id="23" name="Oval 22"/>
                    <p:cNvSpPr/>
                    <p:nvPr/>
                  </p:nvSpPr>
                  <p:spPr>
                    <a:xfrm>
                      <a:off x="4649153" y="3276600"/>
                      <a:ext cx="402306" cy="222422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grpSp>
                <p:nvGrpSpPr>
                  <p:cNvPr id="18" name="Group 94"/>
                  <p:cNvGrpSpPr/>
                  <p:nvPr/>
                </p:nvGrpSpPr>
                <p:grpSpPr>
                  <a:xfrm>
                    <a:off x="8061271" y="2910958"/>
                    <a:ext cx="793858" cy="889686"/>
                    <a:chOff x="5942222" y="3453714"/>
                    <a:chExt cx="793858" cy="889686"/>
                  </a:xfrm>
                </p:grpSpPr>
                <p:pic>
                  <p:nvPicPr>
                    <p:cNvPr id="20" name="Picture 4" descr="C:\Documents and Settings\walterl\Local Settings\Temporary Internet Files\Content.IE5\8QFQOUW9\MPj04394690000[1].jpg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15" cstate="print"/>
                    <a:srcRect l="51316" t="61429"/>
                    <a:stretch>
                      <a:fillRect/>
                    </a:stretch>
                  </p:blipFill>
                  <p:spPr bwMode="auto">
                    <a:xfrm>
                      <a:off x="5942222" y="3542667"/>
                      <a:ext cx="793858" cy="800733"/>
                    </a:xfrm>
                    <a:prstGeom prst="rect">
                      <a:avLst/>
                    </a:prstGeom>
                    <a:noFill/>
                  </p:spPr>
                </p:pic>
                <p:sp>
                  <p:nvSpPr>
                    <p:cNvPr id="21" name="Rectangle 20"/>
                    <p:cNvSpPr/>
                    <p:nvPr/>
                  </p:nvSpPr>
                  <p:spPr>
                    <a:xfrm>
                      <a:off x="6162124" y="3453714"/>
                      <a:ext cx="160922" cy="123568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pic>
                <p:nvPicPr>
                  <p:cNvPr id="19" name="Picture 2" descr="C:\Documents and Settings\walterl\Local Settings\Temporary Internet Files\Content.IE5\8QFQOUW9\MPj04394690000[1].jpg"/>
                  <p:cNvPicPr>
                    <a:picLocks noChangeAspect="1" noChangeArrowheads="1"/>
                  </p:cNvPicPr>
                  <p:nvPr/>
                </p:nvPicPr>
                <p:blipFill>
                  <a:blip r:embed="rId13" cstate="print"/>
                  <a:srcRect r="49342" b="67143"/>
                  <a:stretch>
                    <a:fillRect/>
                  </a:stretch>
                </p:blipFill>
                <p:spPr bwMode="auto">
                  <a:xfrm>
                    <a:off x="8014293" y="1024655"/>
                    <a:ext cx="887815" cy="826196"/>
                  </a:xfrm>
                  <a:prstGeom prst="rect">
                    <a:avLst/>
                  </a:prstGeom>
                  <a:noFill/>
                </p:spPr>
              </p:pic>
            </p:grp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7471299" cy="10668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12700"/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8800"/>
            <a:ext cx="7467600" cy="429736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softEdge rad="12700"/>
          </a:effectLst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FFCC66"/>
                </a:solidFill>
                <a:latin typeface="Comic Sans MS" pitchFamily="66" charset="0"/>
              </a:defRPr>
            </a:lvl1pPr>
          </a:lstStyle>
          <a:p>
            <a:fld id="{656CB524-38C6-41D3-A575-2B6E067C3E00}" type="datetimeFigureOut">
              <a:rPr lang="en-US" smtClean="0"/>
              <a:pPr/>
              <a:t>7/20/10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2875"/>
            <a:ext cx="2895600" cy="365125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FFCC66"/>
                </a:solidFill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FFCC66"/>
                </a:solidFill>
                <a:latin typeface="Comic Sans MS" pitchFamily="66" charset="0"/>
              </a:defRPr>
            </a:lvl1pPr>
          </a:lstStyle>
          <a:p>
            <a:fld id="{B0B42EE5-D397-429D-8517-8DE93E4418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4">
              <a:lumMod val="75000"/>
            </a:schemeClr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3">
              <a:lumMod val="75000"/>
            </a:schemeClr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3">
              <a:lumMod val="75000"/>
            </a:schemeClr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3">
              <a:lumMod val="75000"/>
            </a:schemeClr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3">
              <a:lumMod val="75000"/>
            </a:schemeClr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3">
              <a:lumMod val="75000"/>
            </a:schemeClr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Depth of Knowledge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Tonya Curt</a:t>
            </a:r>
          </a:p>
          <a:p>
            <a:r>
              <a:rPr lang="en-US" dirty="0" smtClean="0"/>
              <a:t>RITTI – Summer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Measures </a:t>
            </a:r>
            <a:r>
              <a:rPr lang="en-US" dirty="0" smtClean="0"/>
              <a:t>the degree to which </a:t>
            </a:r>
            <a:r>
              <a:rPr lang="en-US" dirty="0" smtClean="0"/>
              <a:t>the knowledge </a:t>
            </a:r>
            <a:r>
              <a:rPr lang="en-US" dirty="0" smtClean="0"/>
              <a:t>elicited from students on assessments is as complex as what students are expected to know and do as stated in the curriculum/</a:t>
            </a:r>
            <a:r>
              <a:rPr lang="en-US" dirty="0" err="1" smtClean="0"/>
              <a:t>GLEs/GSEs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Webb’s </a:t>
            </a:r>
            <a:r>
              <a:rPr lang="en-US" dirty="0" smtClean="0"/>
              <a:t>Levels of DOK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Level 1</a:t>
            </a:r>
          </a:p>
          <a:p>
            <a:pPr lvl="2"/>
            <a:r>
              <a:rPr lang="en-US" dirty="0" smtClean="0"/>
              <a:t>Recall and recognition</a:t>
            </a:r>
          </a:p>
          <a:p>
            <a:r>
              <a:rPr lang="en-US" dirty="0" smtClean="0"/>
              <a:t>Level 2</a:t>
            </a:r>
          </a:p>
          <a:p>
            <a:pPr lvl="2"/>
            <a:r>
              <a:rPr lang="en-US" dirty="0" smtClean="0"/>
              <a:t>Skills and concepts</a:t>
            </a:r>
          </a:p>
          <a:p>
            <a:r>
              <a:rPr lang="en-US" dirty="0" smtClean="0"/>
              <a:t>Level 3</a:t>
            </a:r>
          </a:p>
          <a:p>
            <a:pPr lvl="2"/>
            <a:r>
              <a:rPr lang="en-US" dirty="0" smtClean="0"/>
              <a:t>Strategic Thinking</a:t>
            </a:r>
            <a:endParaRPr lang="en-US" dirty="0" smtClean="0"/>
          </a:p>
          <a:p>
            <a:r>
              <a:rPr lang="en-US" dirty="0" smtClean="0"/>
              <a:t>Level 4</a:t>
            </a:r>
          </a:p>
          <a:p>
            <a:pPr lvl="2"/>
            <a:r>
              <a:rPr lang="en-US" dirty="0" smtClean="0"/>
              <a:t>Extended Thinking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Learner 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Acquire (one step tasks)</a:t>
            </a:r>
          </a:p>
          <a:p>
            <a:pPr lvl="2"/>
            <a:r>
              <a:rPr lang="en-US" dirty="0" smtClean="0"/>
              <a:t>Level 1 and 2</a:t>
            </a:r>
          </a:p>
          <a:p>
            <a:pPr lvl="2"/>
            <a:r>
              <a:rPr lang="en-US" dirty="0" smtClean="0"/>
              <a:t>Acquisition of facts, information, procedures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Use (two step tasks)</a:t>
            </a:r>
          </a:p>
          <a:p>
            <a:pPr lvl="2"/>
            <a:r>
              <a:rPr lang="en-US" dirty="0" smtClean="0"/>
              <a:t>Level 2 and 3</a:t>
            </a:r>
          </a:p>
          <a:p>
            <a:pPr lvl="2"/>
            <a:r>
              <a:rPr lang="en-US" dirty="0" smtClean="0"/>
              <a:t>Use of information, conceptual knowledge, procedures</a:t>
            </a:r>
          </a:p>
          <a:p>
            <a:pPr>
              <a:buNone/>
            </a:pPr>
            <a:r>
              <a:rPr lang="en-US" dirty="0" smtClean="0"/>
              <a:t>Extend (multiple step process)</a:t>
            </a:r>
          </a:p>
          <a:p>
            <a:pPr lvl="2"/>
            <a:r>
              <a:rPr lang="en-US" dirty="0" smtClean="0"/>
              <a:t>Level 3 and 4</a:t>
            </a:r>
          </a:p>
          <a:p>
            <a:pPr lvl="2"/>
            <a:r>
              <a:rPr lang="en-US" dirty="0" smtClean="0"/>
              <a:t>More than one correct answer</a:t>
            </a:r>
          </a:p>
          <a:p>
            <a:pPr lvl="2"/>
            <a:r>
              <a:rPr lang="en-US" dirty="0" smtClean="0"/>
              <a:t>Requires reasoning, developing a plan, or investigation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It’s the question </a:t>
            </a:r>
            <a:br>
              <a:rPr lang="en-US" dirty="0" smtClean="0"/>
            </a:br>
            <a:r>
              <a:rPr lang="en-US" dirty="0" smtClean="0"/>
              <a:t>NOT the verb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DOK is determined by the question not the verb (from the wheel), but the context in which the verb is used and the depth of thinking required.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Wheel</a:t>
            </a:r>
            <a:endParaRPr lang="en-US" dirty="0"/>
          </a:p>
        </p:txBody>
      </p:sp>
      <p:pic>
        <p:nvPicPr>
          <p:cNvPr id="4" name="Content Placeholder 3" descr="DOK_Chart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62441" r="-62441"/>
              <a:stretch>
                <a:fillRect/>
              </a:stretch>
            </p:blipFill>
          </mc:Choice>
          <mc:Fallback>
            <p:blipFill>
              <a:blip r:embed="rId3"/>
              <a:srcRect l="-62441" r="-62441"/>
              <a:stretch>
                <a:fillRect/>
              </a:stretch>
            </p:blipFill>
          </mc:Fallback>
        </mc:AlternateContent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Same Verb Three Levels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Describe three characteristics of metamorphic rocks. (DOK 1)</a:t>
            </a:r>
          </a:p>
          <a:p>
            <a:r>
              <a:rPr lang="en-US" dirty="0" smtClean="0"/>
              <a:t>Describe the difference between metamorphic and igneous rocks. (DOK2)</a:t>
            </a:r>
          </a:p>
          <a:p>
            <a:r>
              <a:rPr lang="en-US" dirty="0" smtClean="0"/>
              <a:t>Describe a model that you might use to represent the relationships that exist within the rock cycle. (DOK3)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DOK is a scale of cognitive demand.</a:t>
            </a:r>
          </a:p>
          <a:p>
            <a:r>
              <a:rPr lang="en-US" dirty="0" smtClean="0"/>
              <a:t>DOK requires looking at the assessment item/standard NOT student work.</a:t>
            </a:r>
          </a:p>
          <a:p>
            <a:r>
              <a:rPr lang="en-US" dirty="0" smtClean="0"/>
              <a:t>The context of the assessment must be considered to determine DOK not just the verb.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30006321-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Props1.xml><?xml version="1.0" encoding="utf-8"?>
<ds:datastoreItem xmlns:ds="http://schemas.openxmlformats.org/officeDocument/2006/customXml" ds:itemID="{0518321E-ECA3-41F4-9F8A-1B65F67D014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518B7A8-88AF-49E7-8C9B-901C4581E14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DFC71AE-BBBD-4558-B5C5-F5E81C3536DF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TS030006321-1.potx</Template>
  <TotalTime>51</TotalTime>
  <Words>252</Words>
  <Application>Microsoft Macintosh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TS030006321-1</vt:lpstr>
      <vt:lpstr>Depth of Knowledge</vt:lpstr>
      <vt:lpstr>Purpose</vt:lpstr>
      <vt:lpstr>Webb’s Levels of DOK</vt:lpstr>
      <vt:lpstr>Learner Outcomes</vt:lpstr>
      <vt:lpstr>It’s the question  NOT the verb</vt:lpstr>
      <vt:lpstr>The Wheel</vt:lpstr>
      <vt:lpstr>Same Verb Three Levels</vt:lpstr>
      <vt:lpstr>Remember</vt:lpstr>
    </vt:vector>
  </TitlesOfParts>
  <Company>WED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Depth of Knowledge</dc:title>
  <dc:subject/>
  <dc:creator>Curt, T.</dc:creator>
  <cp:keywords/>
  <dc:description/>
  <cp:lastModifiedBy>Curt, T.</cp:lastModifiedBy>
  <cp:revision>6</cp:revision>
  <dcterms:created xsi:type="dcterms:W3CDTF">2010-07-21T01:43:35Z</dcterms:created>
  <dcterms:modified xsi:type="dcterms:W3CDTF">2010-07-21T02:34:47Z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TC300063219990</vt:lpwstr>
  </property>
</Properties>
</file>